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4"/>
  </p:notesMasterIdLst>
  <p:sldIdLst>
    <p:sldId id="257" r:id="rId2"/>
    <p:sldId id="258" r:id="rId3"/>
    <p:sldId id="410" r:id="rId4"/>
    <p:sldId id="419" r:id="rId5"/>
    <p:sldId id="416" r:id="rId6"/>
    <p:sldId id="417" r:id="rId7"/>
    <p:sldId id="418" r:id="rId8"/>
    <p:sldId id="420" r:id="rId9"/>
    <p:sldId id="421" r:id="rId10"/>
    <p:sldId id="422" r:id="rId11"/>
    <p:sldId id="423" r:id="rId12"/>
    <p:sldId id="429" r:id="rId13"/>
    <p:sldId id="430" r:id="rId14"/>
    <p:sldId id="428" r:id="rId15"/>
    <p:sldId id="427" r:id="rId16"/>
    <p:sldId id="426" r:id="rId17"/>
    <p:sldId id="424" r:id="rId18"/>
    <p:sldId id="433" r:id="rId19"/>
    <p:sldId id="434" r:id="rId20"/>
    <p:sldId id="409" r:id="rId21"/>
    <p:sldId id="345" r:id="rId22"/>
    <p:sldId id="39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FC0948-D13D-4845-98F3-AE2848261F10}" v="362" dt="2023-03-22T03:28:22.530"/>
    <p1510:client id="{AAC52145-7AF0-4D52-A0FC-258C5AA3B9A6}" v="1" dt="2023-03-22T02:25:06.814"/>
    <p1510:client id="{D59FF4D3-F0E8-4443-BFC5-C91843EC1AA8}" v="427" dt="2023-03-22T03:27:17.240"/>
    <p1510:client id="{DF18461A-14D0-4E65-9B97-7269D9A6EF88}" v="5" dt="2023-03-22T02:24:13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12" autoAdjust="0"/>
    <p:restoredTop sz="94660"/>
  </p:normalViewPr>
  <p:slideViewPr>
    <p:cSldViewPr snapToGrid="0">
      <p:cViewPr varScale="1">
        <p:scale>
          <a:sx n="98" d="100"/>
          <a:sy n="98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el janvi" userId="986c3fa002cae3eb" providerId="LiveId" clId="{3C1C4CFB-1018-4027-895C-4729DA39550C}"/>
    <pc:docChg chg="custSel delSld modSld">
      <pc:chgData name="patel janvi" userId="986c3fa002cae3eb" providerId="LiveId" clId="{3C1C4CFB-1018-4027-895C-4729DA39550C}" dt="2023-03-22T03:35:58.761" v="82" actId="2696"/>
      <pc:docMkLst>
        <pc:docMk/>
      </pc:docMkLst>
      <pc:sldChg chg="modSp mod">
        <pc:chgData name="patel janvi" userId="986c3fa002cae3eb" providerId="LiveId" clId="{3C1C4CFB-1018-4027-895C-4729DA39550C}" dt="2023-03-22T03:31:32.125" v="80" actId="20577"/>
        <pc:sldMkLst>
          <pc:docMk/>
          <pc:sldMk cId="224141847" sldId="257"/>
        </pc:sldMkLst>
        <pc:spChg chg="mod">
          <ac:chgData name="patel janvi" userId="986c3fa002cae3eb" providerId="LiveId" clId="{3C1C4CFB-1018-4027-895C-4729DA39550C}" dt="2023-03-22T03:31:32.125" v="80" actId="20577"/>
          <ac:spMkLst>
            <pc:docMk/>
            <pc:sldMk cId="224141847" sldId="257"/>
            <ac:spMk id="2" creationId="{BBDFD1A8-A2E9-E92D-DFF9-2607A9CBDC4C}"/>
          </ac:spMkLst>
        </pc:spChg>
        <pc:spChg chg="mod">
          <ac:chgData name="patel janvi" userId="986c3fa002cae3eb" providerId="LiveId" clId="{3C1C4CFB-1018-4027-895C-4729DA39550C}" dt="2023-03-22T03:31:11.829" v="51" actId="20577"/>
          <ac:spMkLst>
            <pc:docMk/>
            <pc:sldMk cId="224141847" sldId="257"/>
            <ac:spMk id="29" creationId="{9F2662CA-5D27-4A25-6671-C5D58064B20B}"/>
          </ac:spMkLst>
        </pc:spChg>
      </pc:sldChg>
      <pc:sldChg chg="delSp modSp mod">
        <pc:chgData name="patel janvi" userId="986c3fa002cae3eb" providerId="LiveId" clId="{3C1C4CFB-1018-4027-895C-4729DA39550C}" dt="2023-03-22T03:28:59.597" v="32" actId="21"/>
        <pc:sldMkLst>
          <pc:docMk/>
          <pc:sldMk cId="2782741669" sldId="417"/>
        </pc:sldMkLst>
        <pc:spChg chg="del mod">
          <ac:chgData name="patel janvi" userId="986c3fa002cae3eb" providerId="LiveId" clId="{3C1C4CFB-1018-4027-895C-4729DA39550C}" dt="2023-03-22T03:28:59.597" v="32" actId="21"/>
          <ac:spMkLst>
            <pc:docMk/>
            <pc:sldMk cId="2782741669" sldId="417"/>
            <ac:spMk id="5" creationId="{21CCC483-EFF9-0178-BFC3-9421FBC85C19}"/>
          </ac:spMkLst>
        </pc:spChg>
      </pc:sldChg>
      <pc:sldChg chg="delSp mod">
        <pc:chgData name="patel janvi" userId="986c3fa002cae3eb" providerId="LiveId" clId="{3C1C4CFB-1018-4027-895C-4729DA39550C}" dt="2023-03-22T03:29:05.640" v="33" actId="21"/>
        <pc:sldMkLst>
          <pc:docMk/>
          <pc:sldMk cId="1996875746" sldId="418"/>
        </pc:sldMkLst>
        <pc:spChg chg="del">
          <ac:chgData name="patel janvi" userId="986c3fa002cae3eb" providerId="LiveId" clId="{3C1C4CFB-1018-4027-895C-4729DA39550C}" dt="2023-03-22T03:29:05.640" v="33" actId="21"/>
          <ac:spMkLst>
            <pc:docMk/>
            <pc:sldMk cId="1996875746" sldId="418"/>
            <ac:spMk id="6" creationId="{96038831-49A0-FB1F-246C-97F74FDD9554}"/>
          </ac:spMkLst>
        </pc:spChg>
      </pc:sldChg>
      <pc:sldChg chg="delSp mod">
        <pc:chgData name="patel janvi" userId="986c3fa002cae3eb" providerId="LiveId" clId="{3C1C4CFB-1018-4027-895C-4729DA39550C}" dt="2023-03-22T03:29:11.050" v="34" actId="21"/>
        <pc:sldMkLst>
          <pc:docMk/>
          <pc:sldMk cId="2326048509" sldId="420"/>
        </pc:sldMkLst>
        <pc:spChg chg="del">
          <ac:chgData name="patel janvi" userId="986c3fa002cae3eb" providerId="LiveId" clId="{3C1C4CFB-1018-4027-895C-4729DA39550C}" dt="2023-03-22T03:29:11.050" v="34" actId="21"/>
          <ac:spMkLst>
            <pc:docMk/>
            <pc:sldMk cId="2326048509" sldId="420"/>
            <ac:spMk id="3" creationId="{4F2BF848-B68E-FD86-E17D-21E914B27275}"/>
          </ac:spMkLst>
        </pc:spChg>
      </pc:sldChg>
      <pc:sldChg chg="delSp mod">
        <pc:chgData name="patel janvi" userId="986c3fa002cae3eb" providerId="LiveId" clId="{3C1C4CFB-1018-4027-895C-4729DA39550C}" dt="2023-03-22T03:29:16.623" v="35" actId="21"/>
        <pc:sldMkLst>
          <pc:docMk/>
          <pc:sldMk cId="3228052898" sldId="421"/>
        </pc:sldMkLst>
        <pc:spChg chg="del">
          <ac:chgData name="patel janvi" userId="986c3fa002cae3eb" providerId="LiveId" clId="{3C1C4CFB-1018-4027-895C-4729DA39550C}" dt="2023-03-22T03:29:16.623" v="35" actId="21"/>
          <ac:spMkLst>
            <pc:docMk/>
            <pc:sldMk cId="3228052898" sldId="421"/>
            <ac:spMk id="3" creationId="{5F8A53C3-5E4C-E48A-E432-595AC3AF659E}"/>
          </ac:spMkLst>
        </pc:spChg>
      </pc:sldChg>
      <pc:sldChg chg="delSp mod">
        <pc:chgData name="patel janvi" userId="986c3fa002cae3eb" providerId="LiveId" clId="{3C1C4CFB-1018-4027-895C-4729DA39550C}" dt="2023-03-22T03:29:22.406" v="36" actId="21"/>
        <pc:sldMkLst>
          <pc:docMk/>
          <pc:sldMk cId="1008532448" sldId="422"/>
        </pc:sldMkLst>
        <pc:spChg chg="del">
          <ac:chgData name="patel janvi" userId="986c3fa002cae3eb" providerId="LiveId" clId="{3C1C4CFB-1018-4027-895C-4729DA39550C}" dt="2023-03-22T03:29:22.406" v="36" actId="21"/>
          <ac:spMkLst>
            <pc:docMk/>
            <pc:sldMk cId="1008532448" sldId="422"/>
            <ac:spMk id="4" creationId="{CC84FA34-00E0-E170-A10B-5749D78C9F60}"/>
          </ac:spMkLst>
        </pc:spChg>
      </pc:sldChg>
      <pc:sldChg chg="delSp mod">
        <pc:chgData name="patel janvi" userId="986c3fa002cae3eb" providerId="LiveId" clId="{3C1C4CFB-1018-4027-895C-4729DA39550C}" dt="2023-03-22T03:29:28.841" v="37" actId="21"/>
        <pc:sldMkLst>
          <pc:docMk/>
          <pc:sldMk cId="3762082749" sldId="423"/>
        </pc:sldMkLst>
        <pc:spChg chg="del">
          <ac:chgData name="patel janvi" userId="986c3fa002cae3eb" providerId="LiveId" clId="{3C1C4CFB-1018-4027-895C-4729DA39550C}" dt="2023-03-22T03:29:28.841" v="37" actId="21"/>
          <ac:spMkLst>
            <pc:docMk/>
            <pc:sldMk cId="3762082749" sldId="423"/>
            <ac:spMk id="9" creationId="{436006A8-4E0A-64D8-AECA-ED984639C981}"/>
          </ac:spMkLst>
        </pc:spChg>
      </pc:sldChg>
      <pc:sldChg chg="delSp mod">
        <pc:chgData name="patel janvi" userId="986c3fa002cae3eb" providerId="LiveId" clId="{3C1C4CFB-1018-4027-895C-4729DA39550C}" dt="2023-03-22T03:30:41.385" v="43" actId="21"/>
        <pc:sldMkLst>
          <pc:docMk/>
          <pc:sldMk cId="218476967" sldId="424"/>
        </pc:sldMkLst>
        <pc:spChg chg="del">
          <ac:chgData name="patel janvi" userId="986c3fa002cae3eb" providerId="LiveId" clId="{3C1C4CFB-1018-4027-895C-4729DA39550C}" dt="2023-03-22T03:30:41.385" v="43" actId="21"/>
          <ac:spMkLst>
            <pc:docMk/>
            <pc:sldMk cId="218476967" sldId="424"/>
            <ac:spMk id="9" creationId="{82AFB6CA-BC76-F53D-3136-F848D44459B3}"/>
          </ac:spMkLst>
        </pc:spChg>
      </pc:sldChg>
      <pc:sldChg chg="del">
        <pc:chgData name="patel janvi" userId="986c3fa002cae3eb" providerId="LiveId" clId="{3C1C4CFB-1018-4027-895C-4729DA39550C}" dt="2023-03-22T03:35:58.761" v="82" actId="2696"/>
        <pc:sldMkLst>
          <pc:docMk/>
          <pc:sldMk cId="3933004990" sldId="425"/>
        </pc:sldMkLst>
      </pc:sldChg>
      <pc:sldChg chg="delSp mod">
        <pc:chgData name="patel janvi" userId="986c3fa002cae3eb" providerId="LiveId" clId="{3C1C4CFB-1018-4027-895C-4729DA39550C}" dt="2023-03-22T03:30:34.376" v="42" actId="21"/>
        <pc:sldMkLst>
          <pc:docMk/>
          <pc:sldMk cId="4161391010" sldId="426"/>
        </pc:sldMkLst>
        <pc:spChg chg="del">
          <ac:chgData name="patel janvi" userId="986c3fa002cae3eb" providerId="LiveId" clId="{3C1C4CFB-1018-4027-895C-4729DA39550C}" dt="2023-03-22T03:30:34.376" v="42" actId="21"/>
          <ac:spMkLst>
            <pc:docMk/>
            <pc:sldMk cId="4161391010" sldId="426"/>
            <ac:spMk id="9" creationId="{AC311924-9055-AF8C-0053-3169D565F284}"/>
          </ac:spMkLst>
        </pc:spChg>
      </pc:sldChg>
      <pc:sldChg chg="delSp mod">
        <pc:chgData name="patel janvi" userId="986c3fa002cae3eb" providerId="LiveId" clId="{3C1C4CFB-1018-4027-895C-4729DA39550C}" dt="2023-03-22T03:30:17.714" v="41" actId="21"/>
        <pc:sldMkLst>
          <pc:docMk/>
          <pc:sldMk cId="2806868406" sldId="427"/>
        </pc:sldMkLst>
        <pc:spChg chg="del">
          <ac:chgData name="patel janvi" userId="986c3fa002cae3eb" providerId="LiveId" clId="{3C1C4CFB-1018-4027-895C-4729DA39550C}" dt="2023-03-22T03:30:17.714" v="41" actId="21"/>
          <ac:spMkLst>
            <pc:docMk/>
            <pc:sldMk cId="2806868406" sldId="427"/>
            <ac:spMk id="11" creationId="{5C10D419-1AC5-E373-BC07-88A094FE29DA}"/>
          </ac:spMkLst>
        </pc:spChg>
      </pc:sldChg>
      <pc:sldChg chg="delSp mod">
        <pc:chgData name="patel janvi" userId="986c3fa002cae3eb" providerId="LiveId" clId="{3C1C4CFB-1018-4027-895C-4729DA39550C}" dt="2023-03-22T03:29:45.428" v="40" actId="21"/>
        <pc:sldMkLst>
          <pc:docMk/>
          <pc:sldMk cId="2652508991" sldId="428"/>
        </pc:sldMkLst>
        <pc:spChg chg="del">
          <ac:chgData name="patel janvi" userId="986c3fa002cae3eb" providerId="LiveId" clId="{3C1C4CFB-1018-4027-895C-4729DA39550C}" dt="2023-03-22T03:29:45.428" v="40" actId="21"/>
          <ac:spMkLst>
            <pc:docMk/>
            <pc:sldMk cId="2652508991" sldId="428"/>
            <ac:spMk id="9" creationId="{EB8C1E57-0763-093C-BEED-EC0AB8150DD1}"/>
          </ac:spMkLst>
        </pc:spChg>
      </pc:sldChg>
      <pc:sldChg chg="delSp mod">
        <pc:chgData name="patel janvi" userId="986c3fa002cae3eb" providerId="LiveId" clId="{3C1C4CFB-1018-4027-895C-4729DA39550C}" dt="2023-03-22T03:29:34.337" v="38" actId="21"/>
        <pc:sldMkLst>
          <pc:docMk/>
          <pc:sldMk cId="3716771508" sldId="429"/>
        </pc:sldMkLst>
        <pc:spChg chg="del">
          <ac:chgData name="patel janvi" userId="986c3fa002cae3eb" providerId="LiveId" clId="{3C1C4CFB-1018-4027-895C-4729DA39550C}" dt="2023-03-22T03:29:34.337" v="38" actId="21"/>
          <ac:spMkLst>
            <pc:docMk/>
            <pc:sldMk cId="3716771508" sldId="429"/>
            <ac:spMk id="10" creationId="{C8D4194D-DC32-5842-9435-46E19CABD8CA}"/>
          </ac:spMkLst>
        </pc:spChg>
      </pc:sldChg>
      <pc:sldChg chg="delSp mod">
        <pc:chgData name="patel janvi" userId="986c3fa002cae3eb" providerId="LiveId" clId="{3C1C4CFB-1018-4027-895C-4729DA39550C}" dt="2023-03-22T03:29:40.061" v="39" actId="21"/>
        <pc:sldMkLst>
          <pc:docMk/>
          <pc:sldMk cId="3384191765" sldId="430"/>
        </pc:sldMkLst>
        <pc:spChg chg="del">
          <ac:chgData name="patel janvi" userId="986c3fa002cae3eb" providerId="LiveId" clId="{3C1C4CFB-1018-4027-895C-4729DA39550C}" dt="2023-03-22T03:29:40.061" v="39" actId="21"/>
          <ac:spMkLst>
            <pc:docMk/>
            <pc:sldMk cId="3384191765" sldId="430"/>
            <ac:spMk id="10" creationId="{1B76A6EE-DC40-866D-C2BC-EBF450BA66D2}"/>
          </ac:spMkLst>
        </pc:spChg>
      </pc:sldChg>
      <pc:sldChg chg="delSp mod">
        <pc:chgData name="patel janvi" userId="986c3fa002cae3eb" providerId="LiveId" clId="{3C1C4CFB-1018-4027-895C-4729DA39550C}" dt="2023-03-22T03:35:53.593" v="81" actId="21"/>
        <pc:sldMkLst>
          <pc:docMk/>
          <pc:sldMk cId="530993181" sldId="433"/>
        </pc:sldMkLst>
        <pc:spChg chg="del">
          <ac:chgData name="patel janvi" userId="986c3fa002cae3eb" providerId="LiveId" clId="{3C1C4CFB-1018-4027-895C-4729DA39550C}" dt="2023-03-22T03:35:53.593" v="81" actId="21"/>
          <ac:spMkLst>
            <pc:docMk/>
            <pc:sldMk cId="530993181" sldId="433"/>
            <ac:spMk id="9" creationId="{82AFB6CA-BC76-F53D-3136-F848D44459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9492B-208E-4470-968E-1573028D3C53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59E-237A-471F-94F2-9878BD396B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24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12019 (2016) Ocean waves crashing on shore during daytime https://pixabay.com/photos/beach-sea-sunset-sun-sunlight-1751455/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Padrinan</a:t>
            </a:r>
            <a:r>
              <a:rPr lang="en-CA" dirty="0"/>
              <a:t>, Miguel (n.d.). Email blocks on Gray Surface. Accessed on January 16</a:t>
            </a:r>
            <a:r>
              <a:rPr lang="en-CA" baseline="30000" dirty="0"/>
              <a:t>th</a:t>
            </a:r>
            <a:r>
              <a:rPr lang="en-CA" dirty="0"/>
              <a:t>, 2023 from https://www.pexels.com/photo/email-blocks-on-gray-surface-1591062/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2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Olexa</a:t>
            </a:r>
            <a:r>
              <a:rPr lang="en-US" dirty="0"/>
              <a:t>, Peter (n.d.) A Person Making a Schedule. Accessed on January 18</a:t>
            </a:r>
            <a:r>
              <a:rPr lang="en-US" baseline="30000" dirty="0"/>
              <a:t>th</a:t>
            </a:r>
            <a:r>
              <a:rPr lang="en-US" dirty="0"/>
              <a:t>, 2023 from https://www.pexels.com/photo/a-person-making-a-schedule-14299948/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Image: </a:t>
            </a:r>
            <a:r>
              <a:rPr lang="en-CA" dirty="0" err="1"/>
              <a:t>Leloo</a:t>
            </a:r>
            <a:r>
              <a:rPr lang="en-CA" dirty="0"/>
              <a:t>, The first (2022) https://www.pexels.com/photo/question-marks-on-paper-crafts-5428833/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ABF39-41E2-4C6B-911B-22E7BB800B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0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0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655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360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6544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1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36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0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34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9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98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ECD7F15-8621-46FC-9580-081D81848721}" type="datetimeFigureOut">
              <a:rPr lang="en-CA" smtClean="0"/>
              <a:t>2023-03-22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6F9049B-EB7E-4C43-8461-5873A93F8B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2C6E02-4848-8231-B17B-8B67481CBF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02"/>
            <a:ext cx="2128116" cy="862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2662CA-5D27-4A25-6671-C5D58064B20B}"/>
              </a:ext>
            </a:extLst>
          </p:cNvPr>
          <p:cNvSpPr txBox="1"/>
          <p:nvPr/>
        </p:nvSpPr>
        <p:spPr>
          <a:xfrm>
            <a:off x="6169315" y="3654770"/>
            <a:ext cx="5000616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Sanjeev Kumar - Professor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Brunilda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Xhaferllari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Project Manager</a:t>
            </a:r>
          </a:p>
          <a:p>
            <a:pPr defTabSz="4572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 Freeman – Faculty Mentor</a:t>
            </a:r>
          </a:p>
          <a:p>
            <a:pPr defTabSz="457200">
              <a:defRPr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Team:</a:t>
            </a:r>
            <a:endParaRPr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Janvi Patel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20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Fangji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pPr defTabSz="45720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Scaria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Ouseph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Kurian</a:t>
            </a:r>
          </a:p>
          <a:p>
            <a:pPr defTabSz="45720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22-03-2023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15C4B-C6F1-420C-AE3D-F5B9F6E3A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919" y="2925297"/>
            <a:ext cx="5299738" cy="36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D1A8-A2E9-E92D-DFF9-2607A9CBDC4C}"/>
              </a:ext>
            </a:extLst>
          </p:cNvPr>
          <p:cNvSpPr txBox="1"/>
          <p:nvPr/>
        </p:nvSpPr>
        <p:spPr>
          <a:xfrm>
            <a:off x="7725560" y="877727"/>
            <a:ext cx="2349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for Sanjeev Kumar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55D59-E584-F56E-385B-06B2A2F1CE9E}"/>
              </a:ext>
            </a:extLst>
          </p:cNvPr>
          <p:cNvSpPr txBox="1"/>
          <p:nvPr/>
        </p:nvSpPr>
        <p:spPr>
          <a:xfrm>
            <a:off x="3341130" y="40633"/>
            <a:ext cx="6654498" cy="913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Beach by Bruce County</a:t>
            </a:r>
            <a:endParaRPr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Calibri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21AC263-B4DC-C5A4-991C-6013C952C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0" y="2575816"/>
            <a:ext cx="11237976" cy="374599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566C03-60A7-5C44-16D4-F12E48E5CB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35248" r="39787" b="28345"/>
          <a:stretch/>
        </p:blipFill>
        <p:spPr>
          <a:xfrm>
            <a:off x="666632" y="550653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2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572A9A6-E030-9FF4-B11F-A28E5704C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5" y="2575311"/>
            <a:ext cx="11241006" cy="374700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004ACFD-5B15-2AFB-C9B2-9FEE6551D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35248" r="39787" b="28345"/>
          <a:stretch/>
        </p:blipFill>
        <p:spPr>
          <a:xfrm>
            <a:off x="666632" y="550653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8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ea typeface="+mn-lt"/>
                <a:cs typeface="+mn-lt"/>
              </a:rPr>
              <a:t>InsightFace</a:t>
            </a:r>
            <a:endParaRPr lang="en-US" err="1"/>
          </a:p>
        </p:txBody>
      </p:sp>
      <p:pic>
        <p:nvPicPr>
          <p:cNvPr id="8" name="Picture 8" descr="Calendar&#10;&#10;Description automatically generated">
            <a:extLst>
              <a:ext uri="{FF2B5EF4-FFF2-40B4-BE49-F238E27FC236}">
                <a16:creationId xmlns:a16="http://schemas.microsoft.com/office/drawing/2014/main" id="{C45F4645-80FD-3950-EC4B-C0B5955C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3" y="3018658"/>
            <a:ext cx="5865997" cy="2606474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5E3ABBA-0EDF-7558-5E4C-506B41C67F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6633" y="551895"/>
            <a:ext cx="5130799" cy="1689100"/>
          </a:xfrm>
          <a:prstGeom prst="rect">
            <a:avLst/>
          </a:prstGeom>
        </p:spPr>
      </p:pic>
      <p:pic>
        <p:nvPicPr>
          <p:cNvPr id="9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BBAA75B8-CDA3-EE4A-E57D-E7A14F918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1" r="43520"/>
          <a:stretch/>
        </p:blipFill>
        <p:spPr>
          <a:xfrm>
            <a:off x="7146758" y="1981699"/>
            <a:ext cx="3802433" cy="364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7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DertResNet50</a:t>
            </a:r>
            <a:endParaRPr lang="en-US"/>
          </a:p>
        </p:txBody>
      </p:sp>
      <p:pic>
        <p:nvPicPr>
          <p:cNvPr id="8" name="Picture 6" descr="Calendar&#10;&#10;Description automatically generated">
            <a:extLst>
              <a:ext uri="{FF2B5EF4-FFF2-40B4-BE49-F238E27FC236}">
                <a16:creationId xmlns:a16="http://schemas.microsoft.com/office/drawing/2014/main" id="{163A4F69-368A-FF92-D6EB-A1828757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3" y="3016775"/>
            <a:ext cx="5865997" cy="266166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E4BABF3-C1E1-21D7-E367-943FBE57B0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6633" y="551895"/>
            <a:ext cx="5130799" cy="1689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00DD8C8-5AC2-BBB2-A59E-90D4A39A7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r="20905"/>
          <a:stretch/>
        </p:blipFill>
        <p:spPr>
          <a:xfrm>
            <a:off x="7172142" y="2081462"/>
            <a:ext cx="3832035" cy="3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YOLOv8</a:t>
            </a:r>
            <a:endParaRPr lang="en-US"/>
          </a:p>
        </p:txBody>
      </p:sp>
      <p:pic>
        <p:nvPicPr>
          <p:cNvPr id="7" name="Picture 7" descr="Calendar&#10;&#10;Description automatically generated">
            <a:extLst>
              <a:ext uri="{FF2B5EF4-FFF2-40B4-BE49-F238E27FC236}">
                <a16:creationId xmlns:a16="http://schemas.microsoft.com/office/drawing/2014/main" id="{32744A75-CE8B-AC46-C2C9-8480D85C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3" y="3017918"/>
            <a:ext cx="5865997" cy="2636002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A6C002F3-F4B1-A7AC-04D2-FDB13F036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6633" y="552397"/>
            <a:ext cx="5130799" cy="1689100"/>
          </a:xfrm>
          <a:prstGeom prst="rect">
            <a:avLst/>
          </a:prstGeom>
        </p:spPr>
      </p:pic>
      <p:pic>
        <p:nvPicPr>
          <p:cNvPr id="9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CE75B71B-D5BF-84E2-A2C2-01F54FF4A7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1" r="43520"/>
          <a:stretch/>
        </p:blipFill>
        <p:spPr>
          <a:xfrm>
            <a:off x="7158788" y="1823363"/>
            <a:ext cx="3922295" cy="38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0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SAHI_YOLOv8</a:t>
            </a:r>
            <a:endParaRPr lang="en-US"/>
          </a:p>
        </p:txBody>
      </p:sp>
      <p:pic>
        <p:nvPicPr>
          <p:cNvPr id="9" name="Picture 9" descr="Calendar&#10;&#10;Description automatically generated">
            <a:extLst>
              <a:ext uri="{FF2B5EF4-FFF2-40B4-BE49-F238E27FC236}">
                <a16:creationId xmlns:a16="http://schemas.microsoft.com/office/drawing/2014/main" id="{B273FC35-EAFA-F3E1-0A41-3F174ADD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3" y="3017918"/>
            <a:ext cx="5819248" cy="261262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92AD1A-B350-07BE-8CD1-F6D1220AA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0209" y="552397"/>
            <a:ext cx="5130799" cy="1689100"/>
          </a:xfrm>
          <a:prstGeom prst="rect">
            <a:avLst/>
          </a:prstGeom>
        </p:spPr>
      </p:pic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BD66A92F-11A6-5218-15B2-0A8F984644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6" r="43675"/>
          <a:stretch/>
        </p:blipFill>
        <p:spPr>
          <a:xfrm>
            <a:off x="7062535" y="1917050"/>
            <a:ext cx="3802433" cy="37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68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Train_YOLOv8x_epochs5</a:t>
            </a:r>
            <a:r>
              <a:rPr lang="en-US" altLang="zh-CN" dirty="0">
                <a:ea typeface="+mn-lt"/>
                <a:cs typeface="+mn-lt"/>
              </a:rPr>
              <a:t>0</a:t>
            </a:r>
            <a:endParaRPr lang="en-US" dirty="0"/>
          </a:p>
        </p:txBody>
      </p:sp>
      <p:pic>
        <p:nvPicPr>
          <p:cNvPr id="6" name="Picture 6" descr="Calendar&#10;&#10;Description automatically generated">
            <a:extLst>
              <a:ext uri="{FF2B5EF4-FFF2-40B4-BE49-F238E27FC236}">
                <a16:creationId xmlns:a16="http://schemas.microsoft.com/office/drawing/2014/main" id="{35AA036E-E546-C829-863C-71263FAA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05" y="3014105"/>
            <a:ext cx="5800310" cy="2607326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C533684-3DCE-95C6-F04A-FBFBCCB7B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0210" y="552397"/>
            <a:ext cx="5130799" cy="1689100"/>
          </a:xfrm>
          <a:prstGeom prst="rect">
            <a:avLst/>
          </a:prstGeom>
        </p:spPr>
      </p:pic>
      <p:pic>
        <p:nvPicPr>
          <p:cNvPr id="9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365BD2B7-F64F-4B50-6239-9CADBC8B7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6" r="43365"/>
          <a:stretch/>
        </p:blipFill>
        <p:spPr>
          <a:xfrm>
            <a:off x="7038021" y="2072958"/>
            <a:ext cx="3802432" cy="35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91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alendar&#10;&#10;Description automatically generated">
            <a:extLst>
              <a:ext uri="{FF2B5EF4-FFF2-40B4-BE49-F238E27FC236}">
                <a16:creationId xmlns:a16="http://schemas.microsoft.com/office/drawing/2014/main" id="{11F29BCA-B312-6AD0-1313-7356EE4C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11" y="3017416"/>
            <a:ext cx="5856051" cy="2611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664723" y="2648084"/>
            <a:ext cx="380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Train_YOLOv8x_epochs53_SAHI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6FC6A70-0164-10D3-98DF-58E95DC53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35226" r="39855" b="28413"/>
          <a:stretch/>
        </p:blipFill>
        <p:spPr>
          <a:xfrm>
            <a:off x="660211" y="552397"/>
            <a:ext cx="5130799" cy="16891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DFE17DC-2B15-D00D-6262-AD81E821B3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r="26468"/>
          <a:stretch/>
        </p:blipFill>
        <p:spPr>
          <a:xfrm>
            <a:off x="7122693" y="2140761"/>
            <a:ext cx="3717760" cy="34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6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58230-72AE-8394-EB2B-E13BC444D20F}"/>
              </a:ext>
            </a:extLst>
          </p:cNvPr>
          <p:cNvSpPr txBox="1"/>
          <p:nvPr/>
        </p:nvSpPr>
        <p:spPr>
          <a:xfrm>
            <a:off x="839878" y="3992284"/>
            <a:ext cx="6463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Publish the best models for each training image as a ground truth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CE21D78-9A0A-60E1-B89E-5C7ABB12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11" y="552397"/>
            <a:ext cx="7109837" cy="3018782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8243767-C663-4DC9-450B-01EEB5462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048" y="552397"/>
            <a:ext cx="3948367" cy="59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93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1639EB-A367-AC12-89A5-19CD1E9A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135" y="710190"/>
            <a:ext cx="3556000" cy="281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62774-BB88-C841-8B25-D2D1AEE8A83D}"/>
              </a:ext>
            </a:extLst>
          </p:cNvPr>
          <p:cNvSpPr txBox="1"/>
          <p:nvPr/>
        </p:nvSpPr>
        <p:spPr>
          <a:xfrm>
            <a:off x="727865" y="389137"/>
            <a:ext cx="6762997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Require more training data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0AF24-15B7-FC04-1FDF-399E9EB61D51}"/>
              </a:ext>
            </a:extLst>
          </p:cNvPr>
          <p:cNvSpPr txBox="1"/>
          <p:nvPr/>
        </p:nvSpPr>
        <p:spPr>
          <a:xfrm>
            <a:off x="727865" y="1365838"/>
            <a:ext cx="72179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buFont typeface="Wingdings 2" pitchFamily="18" charset="2"/>
              <a:buChar char=""/>
              <a:defRPr/>
            </a:pP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</a:rPr>
              <a:t>Only 4 images, 10% of all, can be used as validation data</a:t>
            </a:r>
            <a:r>
              <a:rPr lang="zh-CN" altLang="en-US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</a:rPr>
              <a:t> </a:t>
            </a:r>
            <a:endParaRPr lang="en-US" altLang="zh-CN" sz="2000" dirty="0">
              <a:solidFill>
                <a:srgbClr val="000000">
                  <a:lumMod val="65000"/>
                  <a:lumOff val="35000"/>
                </a:srgbClr>
              </a:solidFill>
              <a:latin typeface="Corbel" panose="020B0503020204020204"/>
            </a:endParaRPr>
          </a:p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buFont typeface="Wingdings 2" pitchFamily="18" charset="2"/>
              <a:buChar char=""/>
              <a:defRPr/>
            </a:pP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</a:rPr>
              <a:t>SAHI + Training: this is the most desirable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orbel" panose="020B0503020204020204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orbel" panose="020B0503020204020204"/>
                <a:cs typeface="+mn-cs"/>
              </a:rPr>
              <a:t>progress in this work</a:t>
            </a:r>
          </a:p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buFont typeface="Wingdings 2" pitchFamily="18" charset="2"/>
              <a:buChar char=""/>
              <a:defRPr/>
            </a:pPr>
            <a:r>
              <a:rPr lang="en-US" altLang="zh-CN" sz="2000" dirty="0">
                <a:solidFill>
                  <a:srgbClr val="000000">
                    <a:lumMod val="65000"/>
                    <a:lumOff val="35000"/>
                  </a:srgbClr>
                </a:solidFill>
                <a:latin typeface="Corbel" panose="020B0503020204020204"/>
              </a:rPr>
              <a:t>But more training data is required to train a more robust model</a:t>
            </a:r>
            <a:endParaRPr kumimoji="0" lang="en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>
              <a:latin typeface="Franklin Gothic Medium" panose="020B0603020102020204" pitchFamily="34" charset="0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A93BAF8-693B-5DF1-922C-8643183EF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0" r="9444"/>
          <a:stretch/>
        </p:blipFill>
        <p:spPr>
          <a:xfrm>
            <a:off x="388031" y="3031958"/>
            <a:ext cx="1141593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9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41E3D-E92E-A5A6-71FA-9392A739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Additional activities since the last report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B0D1-CB9B-FA42-1769-5F50E7A42164}"/>
              </a:ext>
            </a:extLst>
          </p:cNvPr>
          <p:cNvSpPr txBox="1"/>
          <p:nvPr/>
        </p:nvSpPr>
        <p:spPr>
          <a:xfrm>
            <a:off x="799877" y="988530"/>
            <a:ext cx="4512491" cy="27061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defTabSz="795528">
              <a:spcAft>
                <a:spcPts val="600"/>
              </a:spcAft>
              <a:defRPr/>
            </a:pPr>
            <a:r>
              <a:rPr lang="en-US" sz="174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Work</a:t>
            </a:r>
            <a:r>
              <a:rPr lang="en-US" sz="174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97F6-9194-29B5-F4FE-533D3A036002}"/>
              </a:ext>
            </a:extLst>
          </p:cNvPr>
          <p:cNvSpPr txBox="1"/>
          <p:nvPr/>
        </p:nvSpPr>
        <p:spPr>
          <a:xfrm>
            <a:off x="720175" y="1560355"/>
            <a:ext cx="6363869" cy="42283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Reverse Engineering for getting better accuracy.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Implemented Crowd counting models for </a:t>
            </a:r>
            <a:r>
              <a:rPr lang="en-US" sz="18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beach_use</a:t>
            </a: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lang="en-US" sz="18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station_beach</a:t>
            </a: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data.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Labelled images for accuracy matrix.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Crowd counting models</a:t>
            </a:r>
          </a:p>
          <a:p>
            <a:pPr defTabSz="397764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sz="18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InsightFace</a:t>
            </a:r>
            <a:endParaRPr lang="en-US" sz="1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397764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sz="18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ResNet</a:t>
            </a:r>
            <a:endParaRPr lang="en-US" sz="1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397764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YOLOv8</a:t>
            </a:r>
          </a:p>
          <a:p>
            <a:pPr marL="248603" indent="-248603" defTabSz="397764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have accuracy for all models of all images.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657940-EB2F-496D-A53A-A0BFE0BBA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780" y="991748"/>
            <a:ext cx="264178" cy="2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C9971-05CC-BC4E-19F3-DCBF2F44B55B}"/>
              </a:ext>
            </a:extLst>
          </p:cNvPr>
          <p:cNvSpPr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900" b="0" i="0" u="none" strike="noStrike" cap="none" spc="-1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High-</a:t>
            </a:r>
            <a:r>
              <a:rPr lang="en-US" sz="5900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5900" b="0" i="0" u="none" strike="noStrike" cap="none" spc="-10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evel</a:t>
            </a:r>
            <a:r>
              <a:rPr lang="en-US" sz="5900" b="0" i="0" u="none" strike="noStrike" cap="none" spc="-1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5900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GANTT Chart</a:t>
            </a:r>
            <a:endParaRPr lang="en-US" sz="5900" b="0" i="0" u="none" strike="noStrike" cap="none" spc="-1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6DD5AF2-9504-6221-2BCD-FF72CDD59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8666" y="484632"/>
            <a:ext cx="9359882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20BF07-E67A-00BE-0813-83E0358AF2A6}"/>
              </a:ext>
            </a:extLst>
          </p:cNvPr>
          <p:cNvSpPr/>
          <p:nvPr/>
        </p:nvSpPr>
        <p:spPr>
          <a:xfrm>
            <a:off x="8403771" y="557349"/>
            <a:ext cx="391886" cy="337064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A72CD-3254-2E9E-22B9-80D9BBA95BD8}"/>
              </a:ext>
            </a:extLst>
          </p:cNvPr>
          <p:cNvSpPr txBox="1"/>
          <p:nvPr/>
        </p:nvSpPr>
        <p:spPr>
          <a:xfrm>
            <a:off x="6244046" y="130629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Developing and testing models on beach data</a:t>
            </a:r>
          </a:p>
        </p:txBody>
      </p:sp>
    </p:spTree>
    <p:extLst>
      <p:ext uri="{BB962C8B-B14F-4D97-AF65-F5344CB8AC3E}">
        <p14:creationId xmlns:p14="http://schemas.microsoft.com/office/powerpoint/2010/main" val="283256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297E994-59FD-956B-97B0-14664BDEEB1A}"/>
              </a:ext>
            </a:extLst>
          </p:cNvPr>
          <p:cNvSpPr txBox="1"/>
          <p:nvPr/>
        </p:nvSpPr>
        <p:spPr>
          <a:xfrm>
            <a:off x="727865" y="389137"/>
            <a:ext cx="676299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Activities to be Completed before Next report:</a:t>
            </a:r>
            <a:endParaRPr kumimoji="0" lang="fr-FR" sz="32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8DD4A-7C2A-05EA-B044-4D7F0867AE39}"/>
              </a:ext>
            </a:extLst>
          </p:cNvPr>
          <p:cNvSpPr txBox="1"/>
          <p:nvPr/>
        </p:nvSpPr>
        <p:spPr>
          <a:xfrm>
            <a:off x="756488" y="1897006"/>
            <a:ext cx="6762997" cy="16987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the models on real data.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different crowd-counting models on different classes and finalizing the models for each class.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steps for counting the number of people in water specifically.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Testing of the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C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lvl="0">
              <a:lnSpc>
                <a:spcPct val="90000"/>
              </a:lnSpc>
              <a:defRPr/>
            </a:pPr>
            <a:r>
              <a:rPr lang="fr-FR" sz="5400" dirty="0">
                <a:solidFill>
                  <a:srgbClr val="1D9A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52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rgbClr val="878A8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5BA4F-15AA-6274-CF76-5A8574AC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9" b="3"/>
          <a:stretch/>
        </p:blipFill>
        <p:spPr>
          <a:xfrm>
            <a:off x="1968693" y="633927"/>
            <a:ext cx="3884991" cy="2726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0E34E8-6A0F-2D8D-FDF9-6FDFBFA48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72" r="-4" b="3916"/>
          <a:stretch/>
        </p:blipFill>
        <p:spPr>
          <a:xfrm>
            <a:off x="6338316" y="633927"/>
            <a:ext cx="3547492" cy="2726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550C3-61CE-C6EC-2B52-DF1BF4492C54}"/>
              </a:ext>
            </a:extLst>
          </p:cNvPr>
          <p:cNvSpPr txBox="1"/>
          <p:nvPr/>
        </p:nvSpPr>
        <p:spPr>
          <a:xfrm>
            <a:off x="1494264" y="3994020"/>
            <a:ext cx="9690204" cy="199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we can see in the image we have labeled all the images first.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which we had ground truth of all images.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which we implemented the accuracy matrix.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showed which model works best for the particular image.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this we can decide on classes for the training classification model.</a:t>
            </a:r>
          </a:p>
        </p:txBody>
      </p:sp>
    </p:spTree>
    <p:extLst>
      <p:ext uri="{BB962C8B-B14F-4D97-AF65-F5344CB8AC3E}">
        <p14:creationId xmlns:p14="http://schemas.microsoft.com/office/powerpoint/2010/main" val="4063955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50020-7FF0-CB57-DB81-4D6C036E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Data</a:t>
            </a:r>
            <a:br>
              <a:rPr lang="en-US" sz="4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B5B97-BF52-550A-7329-967D6940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19633"/>
            <a:ext cx="6367271" cy="26105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510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9E132A3-39BB-DD83-8844-2653F3FC8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8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6EE025-59E4-C415-807F-978B86CFE555}"/>
              </a:ext>
            </a:extLst>
          </p:cNvPr>
          <p:cNvSpPr txBox="1"/>
          <p:nvPr/>
        </p:nvSpPr>
        <p:spPr>
          <a:xfrm>
            <a:off x="330878" y="2518247"/>
            <a:ext cx="811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Model=YOLOv8,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CN" dirty="0"/>
              <a:t>pochs</a:t>
            </a:r>
            <a:r>
              <a:rPr lang="en-US" altLang="zh-CN" dirty="0"/>
              <a:t>=50,</a:t>
            </a:r>
            <a:r>
              <a:rPr lang="zh-CN" altLang="en-US" dirty="0"/>
              <a:t> </a:t>
            </a:r>
            <a:r>
              <a:rPr lang="en-US" dirty="0">
                <a:solidFill>
                  <a:srgbClr val="CC7832"/>
                </a:solidFill>
                <a:effectLst/>
              </a:rPr>
              <a:t>50 epochs completed in 5.932 hours</a:t>
            </a:r>
            <a:r>
              <a:rPr lang="en-US" dirty="0"/>
              <a:t>. 7.2 mins for each.</a:t>
            </a:r>
            <a:endParaRPr lang="en-CN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EBA44AD-5A3F-15C8-EE9E-8371C689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0" r="9444"/>
          <a:stretch/>
        </p:blipFill>
        <p:spPr>
          <a:xfrm>
            <a:off x="146383" y="2887579"/>
            <a:ext cx="11899234" cy="398801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76A618F-8550-ED13-9494-ECA9141316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35271" r="39744" b="28257"/>
          <a:stretch/>
        </p:blipFill>
        <p:spPr>
          <a:xfrm>
            <a:off x="666632" y="550652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4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2666F-B7E3-978F-EEA5-9AD3ED747286}"/>
              </a:ext>
            </a:extLst>
          </p:cNvPr>
          <p:cNvSpPr txBox="1"/>
          <p:nvPr/>
        </p:nvSpPr>
        <p:spPr>
          <a:xfrm>
            <a:off x="4533075" y="6014434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Picture</a:t>
            </a:r>
            <a:r>
              <a:rPr lang="en-US" altLang="zh-CN"/>
              <a:t>3.png</a:t>
            </a:r>
            <a:endParaRPr lang="en-C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F586D0-E4B5-755D-05E1-242B21258D7A}"/>
              </a:ext>
            </a:extLst>
          </p:cNvPr>
          <p:cNvSpPr txBox="1"/>
          <p:nvPr/>
        </p:nvSpPr>
        <p:spPr>
          <a:xfrm>
            <a:off x="9131853" y="6011837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2022-09-02_13-50-14.png</a:t>
            </a:r>
            <a:endParaRPr lang="en-CN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386280A-1BE9-1729-11EF-4CE17A536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73" r="17093" b="5706"/>
          <a:stretch/>
        </p:blipFill>
        <p:spPr>
          <a:xfrm>
            <a:off x="429297" y="2792959"/>
            <a:ext cx="5476461" cy="32214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BBE831C-F1A4-A3D7-39D6-9A2E1B01A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7" t="18750" r="-213" b="6568"/>
          <a:stretch/>
        </p:blipFill>
        <p:spPr>
          <a:xfrm>
            <a:off x="6286240" y="2792959"/>
            <a:ext cx="5476461" cy="3221475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6C7B4CC-0E7E-046F-6959-69A5F6DE4A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2" t="35551" r="39868" b="28036"/>
          <a:stretch/>
        </p:blipFill>
        <p:spPr>
          <a:xfrm>
            <a:off x="666632" y="550653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CE107-3E36-B29F-7BEA-E1A47D770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8" t="12747" r="3034" b="457"/>
          <a:stretch/>
        </p:blipFill>
        <p:spPr>
          <a:xfrm>
            <a:off x="429299" y="2792959"/>
            <a:ext cx="5476461" cy="322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DDC3F-C7DB-41F3-EBFF-9DAA6BE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4" t="21582" b="12863"/>
          <a:stretch/>
        </p:blipFill>
        <p:spPr>
          <a:xfrm>
            <a:off x="6286242" y="2792959"/>
            <a:ext cx="5476461" cy="322147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F13D88C-DD39-FE5A-CA73-7D2562530032}"/>
              </a:ext>
            </a:extLst>
          </p:cNvPr>
          <p:cNvSpPr txBox="1"/>
          <p:nvPr/>
        </p:nvSpPr>
        <p:spPr>
          <a:xfrm>
            <a:off x="4533075" y="6014434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Picture</a:t>
            </a:r>
            <a:r>
              <a:rPr lang="en-US" altLang="zh-CN"/>
              <a:t>3.png</a:t>
            </a:r>
            <a:endParaRPr lang="en-C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71B894-7927-89CD-996C-194703B9BA64}"/>
              </a:ext>
            </a:extLst>
          </p:cNvPr>
          <p:cNvSpPr txBox="1"/>
          <p:nvPr/>
        </p:nvSpPr>
        <p:spPr>
          <a:xfrm>
            <a:off x="9131853" y="6011837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2022-09-02_13-50-14.png</a:t>
            </a:r>
            <a:endParaRPr lang="en-CN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7514AE2-47A9-03AC-AF11-A501032DD5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9" t="35244" r="39812" b="28352"/>
          <a:stretch/>
        </p:blipFill>
        <p:spPr>
          <a:xfrm>
            <a:off x="666632" y="550653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8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D565A-2B45-5141-87CB-C93ECF0A3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84" y="2513823"/>
            <a:ext cx="7772400" cy="3793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E1E9D-1FFB-E306-5362-D77F7B7F24D3}"/>
              </a:ext>
            </a:extLst>
          </p:cNvPr>
          <p:cNvSpPr txBox="1"/>
          <p:nvPr/>
        </p:nvSpPr>
        <p:spPr>
          <a:xfrm>
            <a:off x="666633" y="2580337"/>
            <a:ext cx="249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Incrementally update the ground_truth &amp; predictions of new images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74CBCE-B25B-CE3F-DFE7-D001C2D884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35252" r="39815" b="28353"/>
          <a:stretch/>
        </p:blipFill>
        <p:spPr>
          <a:xfrm>
            <a:off x="666632" y="550653"/>
            <a:ext cx="5130800" cy="1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5289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5108</TotalTime>
  <Words>451</Words>
  <Application>Microsoft Macintosh PowerPoint</Application>
  <PresentationFormat>Widescreen</PresentationFormat>
  <Paragraphs>61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Corbel</vt:lpstr>
      <vt:lpstr>Franklin Gothic Medium</vt:lpstr>
      <vt:lpstr>Segoe UI</vt:lpstr>
      <vt:lpstr>Times New Roman</vt:lpstr>
      <vt:lpstr>Wingdings 2</vt:lpstr>
      <vt:lpstr>Frame</vt:lpstr>
      <vt:lpstr>PowerPoint Presentation</vt:lpstr>
      <vt:lpstr>Additional activities since the last report</vt:lpstr>
      <vt:lpstr>PowerPoint Presentation</vt:lpstr>
      <vt:lpstr>Final Data  Folder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patel janvi</dc:creator>
  <cp:lastModifiedBy>chen francis</cp:lastModifiedBy>
  <cp:revision>58</cp:revision>
  <dcterms:created xsi:type="dcterms:W3CDTF">2023-02-01T02:15:55Z</dcterms:created>
  <dcterms:modified xsi:type="dcterms:W3CDTF">2023-03-22T22:29:26Z</dcterms:modified>
</cp:coreProperties>
</file>